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3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47" r:id="rId13"/>
    <p:sldId id="10226" r:id="rId14"/>
    <p:sldId id="10244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47"/>
            <p14:sldId id="10226"/>
            <p14:sldId id="10244"/>
            <p14:sldId id="1941"/>
            <p14:sldId id="10217"/>
            <p14:sldId id="10242"/>
            <p14:sldId id="10243"/>
            <p14:sldId id="10246"/>
            <p14:sldId id="10245"/>
            <p14:sldId id="10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85498" autoAdjust="0"/>
  </p:normalViewPr>
  <p:slideViewPr>
    <p:cSldViewPr snapToGrid="0">
      <p:cViewPr varScale="1">
        <p:scale>
          <a:sx n="93" d="100"/>
          <a:sy n="93" d="100"/>
        </p:scale>
        <p:origin x="53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10/22/2019 9:14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10/22/2019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10/22/2019 9:14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10" Type="http://schemas.openxmlformats.org/officeDocument/2006/relationships/hyperlink" Target="https://www.linkedin.com/in/andersonluizferrari/" TargetMode="External"/><Relationship Id="rId4" Type="http://schemas.openxmlformats.org/officeDocument/2006/relationships/hyperlink" Target="https://blazor.net/docs" TargetMode="External"/><Relationship Id="rId9" Type="http://schemas.openxmlformats.org/officeDocument/2006/relationships/hyperlink" Target="https://www.toptal.com/#discover-only-perfect-develope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1189177"/>
            <a:ext cx="12364994" cy="5558445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Blazor: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Docs: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.NET Core 3.0: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Visual Studio: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Workshop: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r>
              <a:rPr lang="en-US" sz="3600" dirty="0">
                <a:solidFill>
                  <a:schemeClr val="bg1"/>
                </a:solidFill>
              </a:rPr>
              <a:t>Community: 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Toptal: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https://www.toptal.com/#discover-only-perfect-developers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LinkedIn: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https://www.linkedin.com/in/andersonluizferrari/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675441"/>
          </a:xfrm>
        </p:spPr>
        <p:txBody>
          <a:bodyPr/>
          <a:lstStyle/>
          <a:p>
            <a:r>
              <a:rPr lang="en-US" dirty="0"/>
              <a:t>Anderson Luiz Ferrari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F919-7743-4BB6-8F87-F6A0FC9E476A}"/>
              </a:ext>
            </a:extLst>
          </p:cNvPr>
          <p:cNvSpPr txBox="1"/>
          <p:nvPr/>
        </p:nvSpPr>
        <p:spPr>
          <a:xfrm>
            <a:off x="7537621" y="4827373"/>
            <a:ext cx="264239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presentation by 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152185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157323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 preview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6683</TotalTime>
  <Words>796</Words>
  <Application>Microsoft Office PowerPoint</Application>
  <PresentationFormat>Widescreen</PresentationFormat>
  <Paragraphs>127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Blazor on client or server</vt:lpstr>
      <vt:lpstr>Get started with Blazor</vt:lpstr>
      <vt:lpstr>Blazor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Anderson Ferrari</cp:lastModifiedBy>
  <cp:revision>7</cp:revision>
  <dcterms:created xsi:type="dcterms:W3CDTF">2018-01-09T22:22:16Z</dcterms:created>
  <dcterms:modified xsi:type="dcterms:W3CDTF">2019-10-23T01:40:36Z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